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0E581-BC8A-4261-9CCC-988AA87733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474829-4A19-4FEB-967A-77A010F17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BA553-36AD-4759-ABAC-DE26869B89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4D20BE-54B8-4C11-9142-4EF0A07C57C2}" type="datetimeFigureOut">
              <a:rPr lang="fa-IR" smtClean="0"/>
              <a:t>06/06/1447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D1F91-CA08-41CD-B214-FCC0EDDA0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DC002-1CAB-4B84-8B07-0EB5F873C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4066-CECB-45B2-8C3C-6A9C393536CD}" type="slidenum">
              <a:rPr lang="fa-IR" smtClean="0"/>
              <a:t>‹#›</a:t>
            </a:fld>
            <a:endParaRPr lang="fa-I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B586E1-94BC-4362-8CCD-2256EF41AF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4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F03227-6344-45A4-B4B2-15D2AF3FF1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89744-3DC9-417E-8225-24B0AB9F08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4D20BE-54B8-4C11-9142-4EF0A07C57C2}" type="datetimeFigureOut">
              <a:rPr lang="fa-IR" smtClean="0"/>
              <a:t>06/06/1447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9263D-837E-43FA-BE12-4F37332EF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8F6FE-196F-435D-9DF1-C95FEC7F0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4066-CECB-45B2-8C3C-6A9C393536C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0312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486719-D244-461B-8585-E730F47BDD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6795"/>
            <a:ext cx="2628900" cy="465016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5485B5-F163-45FE-8B6B-2DE404DD5C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526795"/>
            <a:ext cx="7734300" cy="46501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908EB-ADC4-4FD6-8AA8-374746F3E8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4D20BE-54B8-4C11-9142-4EF0A07C57C2}" type="datetimeFigureOut">
              <a:rPr lang="fa-IR" smtClean="0"/>
              <a:t>06/06/1447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466DC-03D8-4589-BA2B-CF36111B9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D7E7E-2728-4D91-B2D9-2693D6245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4066-CECB-45B2-8C3C-6A9C393536C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9727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7E2060-4895-4835-B701-C39F07439A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14066-CECB-45B2-8C3C-6A9C393536C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80568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DB40A-0FEB-449C-B3E9-1502A55DD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5DDE7-6714-49F9-B039-C7DB821857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4D20BE-54B8-4C11-9142-4EF0A07C57C2}" type="datetimeFigureOut">
              <a:rPr lang="fa-IR" smtClean="0"/>
              <a:t>06/06/1447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99C3C-0C98-40C1-9CE5-7DAFF9583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80240-55E9-43FF-9249-D5FE121BD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4066-CECB-45B2-8C3C-6A9C393536C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70208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D00AC-EE60-4BD8-9575-82EDBBD27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B5F41-C824-4F9F-9BB7-00AA29720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E19F8-4100-45C8-BB14-970A2F0594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4D20BE-54B8-4C11-9142-4EF0A07C57C2}" type="datetimeFigureOut">
              <a:rPr lang="fa-IR" smtClean="0"/>
              <a:t>06/06/1447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FA492-3ADC-4A8E-9C24-57CA1136F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C8F25-2B57-4BF7-9692-7EB5C11E7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4066-CECB-45B2-8C3C-6A9C393536C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10281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A3899-5C4F-4D17-BB31-EBC1AB4229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CC42D1-0099-43F5-BFFA-03CDC2C117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61379-42F0-4FAE-B790-D9DD6E509B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4D20BE-54B8-4C11-9142-4EF0A07C57C2}" type="datetimeFigureOut">
              <a:rPr lang="fa-IR" smtClean="0"/>
              <a:t>06/06/1447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E30A0F-43E5-4E70-AAC0-AE81C2053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9AB97B-9474-4DB4-8F12-0DFDECA7D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4066-CECB-45B2-8C3C-6A9C393536C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67222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F3C79-BF26-4CFE-9D79-67E03BEAA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17D9E-3C6D-4A54-BDCA-30021D93EC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311EFE-6666-429B-9A93-A4E33C9F4F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759C82-914B-4DEB-BB59-6EE3B4E066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BB0029-C73F-4902-BE04-2694BB746F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4D20BE-54B8-4C11-9142-4EF0A07C57C2}" type="datetimeFigureOut">
              <a:rPr lang="fa-IR" smtClean="0"/>
              <a:t>06/06/1447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C97DB6-7BBD-4A6D-8E94-6F9336819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0A8C61-39A0-491D-8E55-14B9D788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4066-CECB-45B2-8C3C-6A9C393536C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93733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2247CE-5B93-432A-A220-A050483AAD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4D20BE-54B8-4C11-9142-4EF0A07C57C2}" type="datetimeFigureOut">
              <a:rPr lang="fa-IR" smtClean="0"/>
              <a:t>06/06/1447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7758D-04FE-4C7C-96FC-4443C3E6F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C07CEB-0FC9-4B82-AA22-2AB0203C8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4066-CECB-45B2-8C3C-6A9C393536C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7049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E8F8C6-5D6B-46D9-91D3-C4C381019D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4D20BE-54B8-4C11-9142-4EF0A07C57C2}" type="datetimeFigureOut">
              <a:rPr lang="fa-IR" smtClean="0"/>
              <a:t>06/06/1447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C8105A-09D4-4558-BF86-9AC0B6B14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BFAB2-501F-4415-9AA6-06ED24170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4066-CECB-45B2-8C3C-6A9C393536C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78905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B8198-336D-4B9C-B986-C86877673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B79809-C401-43B9-8524-CEF1A1DCA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ED082-07F5-458E-A081-428BAE79A8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4D20BE-54B8-4C11-9142-4EF0A07C57C2}" type="datetimeFigureOut">
              <a:rPr lang="fa-IR" smtClean="0"/>
              <a:t>06/06/1447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2334F-6605-47D9-B209-B34B6C754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44D882-FE69-4191-92D6-6F9EAD6D7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4066-CECB-45B2-8C3C-6A9C393536C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95575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97311-2CCD-4FA6-8FD9-B8321C1AFE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F6FC7-7D4D-42F0-8A76-638DD753D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4E5940-BD77-4499-9F8F-80822FE069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4D20BE-54B8-4C11-9142-4EF0A07C57C2}" type="datetimeFigureOut">
              <a:rPr lang="fa-IR" smtClean="0"/>
              <a:t>06/06/1447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C2F165-C979-409A-8031-6AFD5DDFF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427CA7-0C62-4590-BF04-ADE85528D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4066-CECB-45B2-8C3C-6A9C393536C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67621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60162E-1A33-4B08-98B4-C42D0C6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63" y="28357"/>
            <a:ext cx="71940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E9BF3-DB94-48E4-A7BB-177D301F8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2376A-0718-47F7-AAAC-B5B3AA3BBC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14066-CECB-45B2-8C3C-6A9C393536CD}" type="slidenum">
              <a:rPr lang="fa-IR" smtClean="0"/>
              <a:t>‹#›</a:t>
            </a:fld>
            <a:endParaRPr lang="fa-I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58968B-3D66-473E-AC51-AB73F9B62DE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6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17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9B991-D2E0-4667-9003-68F5B5C0A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27218"/>
            <a:ext cx="9144000" cy="803563"/>
          </a:xfrm>
        </p:spPr>
        <p:txBody>
          <a:bodyPr>
            <a:normAutofit/>
          </a:bodyPr>
          <a:lstStyle/>
          <a:p>
            <a:r>
              <a:rPr lang="fa-IR" sz="4400" dirty="0"/>
              <a:t>عنوان مقاله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3BB111-B357-4CD4-93D1-1E85928973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0289"/>
            <a:ext cx="9144000" cy="881929"/>
          </a:xfrm>
        </p:spPr>
        <p:txBody>
          <a:bodyPr/>
          <a:lstStyle/>
          <a:p>
            <a:r>
              <a:rPr lang="fa-IR" dirty="0">
                <a:solidFill>
                  <a:schemeClr val="bg1"/>
                </a:solidFill>
              </a:rPr>
              <a:t>نویسندگان</a:t>
            </a:r>
          </a:p>
        </p:txBody>
      </p:sp>
    </p:spTree>
    <p:extLst>
      <p:ext uri="{BB962C8B-B14F-4D97-AF65-F5344CB8AC3E}">
        <p14:creationId xmlns:p14="http://schemas.microsoft.com/office/powerpoint/2010/main" val="1570697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0B1C5-293E-44D2-98A9-7949E341C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43930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عنوان مقاله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Taha Tabari</dc:creator>
  <cp:lastModifiedBy>Taha Tabari</cp:lastModifiedBy>
  <cp:revision>8</cp:revision>
  <dcterms:created xsi:type="dcterms:W3CDTF">2025-11-26T05:54:21Z</dcterms:created>
  <dcterms:modified xsi:type="dcterms:W3CDTF">2025-11-26T10:11:11Z</dcterms:modified>
</cp:coreProperties>
</file>