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37B32B-F57C-D658-532B-CD00C3033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F3422-6442-BE74-9E6F-05BCC4FC7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2B18A-1665-4E60-BED7-34A26500262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8D000-6242-4C4B-F000-C0C4EBCEDD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39C86-D3A1-E563-F2AE-7302F3927B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A17F-CECE-498F-BD81-3243BF24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60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26A48-EF44-42B9-B3AB-CE8FDBECE58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1247-4B38-4C57-8029-8C767364B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47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891B-379E-C55A-8AC6-DB434BE04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6977E-F327-D202-EDA1-45253DDB2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E401-A1D1-22FE-3BD7-71AEC1E8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CF5-A7C4-494A-B614-C4F6B86A1141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7DB2-E824-DD5C-2E7E-F8F35696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2C0A-AE97-976A-0B9A-02257ABD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2100-BE9F-1DFE-FD51-F77E1DA8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F27A4-652A-97C6-4AD3-F4711382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BDE5-91FC-B4F5-89F8-C1D4A7C6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466-BC78-4A83-A8E5-AB54FB7BC1B7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7949-45CC-D817-8CE1-93160E8B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B01F-4CF9-A0CB-270D-17803BD8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4741C-E865-0BF0-9766-CAACE0EBB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0DB04-BDC1-0FF9-15E8-C0B5B0C80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1DB57-9CED-7232-007D-ED59C557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D59C-775D-4F43-924F-99A0FD3C5ABE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90AF-8E54-AC0F-4CE4-904B322E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532C-6088-AC58-CB47-A7F5C00C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1F3D-B94C-E25F-4C0F-E8612825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235A-D7EE-C4CE-3B9D-11F39427C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E555-E3E9-8A12-7061-C02359EB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CBB-CC59-4B9F-9E56-5E04D870A9C5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20D6-BC74-4786-9B86-B023FBE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7B562-724A-F727-252D-66974292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8CA8-01E1-8411-FD06-14CDF024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166D-4F19-33C5-0B0D-D853F8643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168A-10C0-5C65-654B-75DA0BAE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151D-B64C-47DF-B3FF-F0ED0A32318F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9A8D-BBA7-4845-3E5C-1B013822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8EEA1-9D56-D663-EDB1-E8E3B1EA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77F6-6C08-CEAD-3713-865412D5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04D1-39A3-A072-6CB4-E159CFB55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10622-9010-0E9F-CB9F-F04ED3C45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54767-11BB-E65D-01CE-3B3F4408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CDA-B2B3-44C1-884C-648C6A149B14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8C630-12E2-4514-8416-AC51319C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14F6-9338-1E02-849F-D898A5C1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FB7B-112F-2D66-33DF-E3D611B7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3C08D-5DBC-BE04-AB77-F335D0644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CF42A-7EA9-4552-3DBC-3FFC6B471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97E31-6C82-7EEC-C67D-8ECBA1D8F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8CA1-31C9-0D05-3EB8-85580A537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CE5C9-8DF7-938F-0411-4B3F0449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A436-D577-40ED-8F1C-16AC2D996440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7C23F-E53A-C774-F579-41FB08E3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64220-6D69-314F-8AE8-9BF3FE7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5423-570A-51C1-EDDE-8B2B9E9F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1016A-7236-371B-6817-040D197B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17D3-155C-4EBE-9D43-CC679EA66AA7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381B2-A2D1-4272-C4A1-EA3AE3B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E8A76-E3DF-DFDD-C00D-16D1F648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8D2D-E1A3-EEFC-F985-C6B20E19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69A-2684-4A1A-AC61-BE055625B136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E586F-4BE2-F4CB-AA05-A7263D8E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BBA-4E5D-C07D-713D-13CC81B1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20EA-E2E9-3ACA-BDD4-B940E242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064FB-04CC-5CAD-6432-ED580C0E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E4E2D-D21E-DF9C-46FB-246D320B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60E67-4331-7739-715D-547BE6F0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8088-22EC-488F-8A2D-0F95700F50F8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D7796-9ACD-2F40-A7AA-6BECBB8F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5B5D5-5533-399E-6733-7F797843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DF78-36E8-672C-E1E0-73130AA9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3872E-F5C3-893C-CCA8-BE08F4759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7E096-62F6-5FDC-0236-304E84964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DF12C-8A21-1387-E03A-D34AA0DC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0468-FBB3-46BA-A456-4C87BCACD124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EDBD-DE1A-EBEC-F4C7-08B5298E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64971-58BF-B732-5511-EE058098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5E3C7-411E-E52B-1001-F6863B5F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AA7DA-4756-2F62-E017-9094B83A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F67EC-9D29-BC26-E553-38C2F7364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8AB2-3742-4274-9DCE-07BE14BA5151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FA08-E031-7F9E-A8E6-F6F98EC25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570F-91D6-DF70-1559-DDF11DC5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F20A-B5B3-4BCC-B696-603B09AC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B08F32-1B48-AD7E-B072-0A87A8D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8191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F9C195-4CD3-AD4E-7C30-E1E1B0791453}"/>
              </a:ext>
            </a:extLst>
          </p:cNvPr>
          <p:cNvSpPr txBox="1">
            <a:spLocks/>
          </p:cNvSpPr>
          <p:nvPr/>
        </p:nvSpPr>
        <p:spPr>
          <a:xfrm>
            <a:off x="1524000" y="4298003"/>
            <a:ext cx="9144000" cy="819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202873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EBD1DA-6A6E-D9B6-03E6-D8CBB758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73" y="231724"/>
            <a:ext cx="4267201" cy="5264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B82EF5-924E-EC55-2CF6-94CC949C8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B7D8-6FF6-85B7-518F-D81D7413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638C4E-A629-2516-B6E7-80782674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258618"/>
            <a:ext cx="4267201" cy="5264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463464-EED6-CFF3-27E5-E67107DD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4F0A-372B-9569-52C4-E36C050FE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F56FD6-285E-94EF-DFFA-7D89D843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258618"/>
            <a:ext cx="4267201" cy="5264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AB838E-8F98-3442-C1DA-A55119C12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Paper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Mehdi Qasemi</dc:creator>
  <cp:lastModifiedBy>Javan</cp:lastModifiedBy>
  <cp:revision>5</cp:revision>
  <dcterms:created xsi:type="dcterms:W3CDTF">2024-12-01T16:37:29Z</dcterms:created>
  <dcterms:modified xsi:type="dcterms:W3CDTF">2024-12-02T11:57:16Z</dcterms:modified>
  <cp:contentStatus/>
</cp:coreProperties>
</file>